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sldIdLst>
    <p:sldId id="275" r:id="rId2"/>
    <p:sldId id="256" r:id="rId3"/>
    <p:sldId id="263" r:id="rId4"/>
    <p:sldId id="264" r:id="rId5"/>
    <p:sldId id="257" r:id="rId6"/>
    <p:sldId id="259" r:id="rId7"/>
    <p:sldId id="258" r:id="rId8"/>
    <p:sldId id="265" r:id="rId9"/>
    <p:sldId id="272" r:id="rId10"/>
    <p:sldId id="276" r:id="rId11"/>
    <p:sldId id="260" r:id="rId12"/>
    <p:sldId id="273" r:id="rId13"/>
    <p:sldId id="274" r:id="rId14"/>
    <p:sldId id="261" r:id="rId15"/>
    <p:sldId id="277" r:id="rId16"/>
    <p:sldId id="267" r:id="rId17"/>
    <p:sldId id="262" r:id="rId18"/>
    <p:sldId id="269" r:id="rId19"/>
    <p:sldId id="270" r:id="rId20"/>
    <p:sldId id="271" r:id="rId2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5F"/>
    <a:srgbClr val="76F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3" autoAdjust="0"/>
  </p:normalViewPr>
  <p:slideViewPr>
    <p:cSldViewPr>
      <p:cViewPr>
        <p:scale>
          <a:sx n="77" d="100"/>
          <a:sy n="77" d="100"/>
        </p:scale>
        <p:origin x="-94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latin typeface="Times New Roman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latin typeface="Times New Roman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476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476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fld id="{640197E2-B84C-4AC7-BB42-90F5F0ADD6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3B066-B365-4B50-BB4F-4EE8B0EFD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7037D-CD30-463A-845F-D92B48217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F50B-F94E-4ADF-9699-E1498BACA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51D78-E46D-4638-9152-1BFBAB9C6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FC3EA-EDD9-4096-AAB1-5B4BD5113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BD93E-CBA1-41BB-8017-EC7EDD194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9C1DC-4C7A-4000-B03E-D0A734E5B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20B72-43EB-4E70-9414-36744FB02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478D-2FAB-4D99-B242-C91586AC63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47AAF-7748-4BCE-9F65-BD7B5E4C1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CF9FB-4379-4F6A-915F-DB7319E24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0F0F1-E404-42DA-8BE3-4E9B9C440E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5DF5F"/>
            </a:gs>
            <a:gs pos="50000">
              <a:srgbClr val="FFFF00"/>
            </a:gs>
            <a:gs pos="100000">
              <a:srgbClr val="00B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73732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733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73735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736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7373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7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37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9AED328-B133-4597-9583-0CB5CC4E8F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7" grpId="0"/>
      <p:bldP spid="7373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737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857232"/>
            <a:ext cx="7500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Дорожная азбука</a:t>
            </a:r>
            <a:endParaRPr lang="ru-RU" sz="4400" dirty="0"/>
          </a:p>
        </p:txBody>
      </p:sp>
      <p:pic>
        <p:nvPicPr>
          <p:cNvPr id="20482" name="Picture 2" descr="http://moi-portal.ru/uploads/muse/902c290edb062cf1d8828d14464031f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428868"/>
            <a:ext cx="4786346" cy="40657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86380" y="4071942"/>
            <a:ext cx="38576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1071546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+mj-lt"/>
              </a:rPr>
              <a:t>На </a:t>
            </a:r>
            <a:r>
              <a:rPr lang="ru-RU" sz="3600" b="1" dirty="0" smtClean="0">
                <a:latin typeface="+mj-lt"/>
              </a:rPr>
              <a:t>улице</a:t>
            </a:r>
            <a:endParaRPr lang="ru-RU" sz="3600" b="1" dirty="0">
              <a:latin typeface="+mj-lt"/>
            </a:endParaRPr>
          </a:p>
        </p:txBody>
      </p:sp>
      <p:pic>
        <p:nvPicPr>
          <p:cNvPr id="35842" name="Picture 2" descr="http://sch1412sv.mskobr.ru/users_files/1412svsp6/images/k-2015-06-30-1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7620" y="2491025"/>
            <a:ext cx="4786346" cy="4164550"/>
          </a:xfrm>
          <a:prstGeom prst="rect">
            <a:avLst/>
          </a:prstGeom>
          <a:noFill/>
        </p:spPr>
      </p:pic>
      <p:pic>
        <p:nvPicPr>
          <p:cNvPr id="35844" name="Picture 4" descr="http://domodgimn5.edumsko.ru/images/users-files/domodgimn5/kartinki/v_stat_yu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2285992"/>
            <a:ext cx="3416324" cy="435759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Где можно и где нельзя играть?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876676" cy="3724275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Играть можно в парках, скверах, на стадионах, во дворах.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Нельзя играть на проезжей части. </a:t>
            </a:r>
          </a:p>
        </p:txBody>
      </p:sp>
      <p:pic>
        <p:nvPicPr>
          <p:cNvPr id="2" name="Picture 2" descr="http://res.cloudinary.com/evmanya/image/upload/q_80/c_fit,w_1500,h_1500/mzdom7ysv2cqwbqk19v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6" y="1857364"/>
            <a:ext cx="3906909" cy="2339980"/>
          </a:xfrm>
          <a:prstGeom prst="rect">
            <a:avLst/>
          </a:prstGeom>
          <a:noFill/>
        </p:spPr>
      </p:pic>
      <p:pic>
        <p:nvPicPr>
          <p:cNvPr id="4" name="Picture 6" descr="http://user.vse42.ru/files/P_S1280x857q80/Wnone/ui-533a94f2932b01.18799976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14810" y="4286256"/>
            <a:ext cx="3786214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7224" y="928670"/>
            <a:ext cx="678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+mj-lt"/>
              </a:rPr>
              <a:t>Так нельзя играть</a:t>
            </a:r>
            <a:endParaRPr lang="ru-RU" sz="4000" dirty="0">
              <a:latin typeface="+mj-lt"/>
            </a:endParaRPr>
          </a:p>
        </p:txBody>
      </p:sp>
      <p:pic>
        <p:nvPicPr>
          <p:cNvPr id="32770" name="Picture 2" descr="http://pwpt.ru/uploads/presentation_screenshots/430f2efc8163e2fdb091a4a9ac2723a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43372" y="2602804"/>
            <a:ext cx="4714908" cy="3826592"/>
          </a:xfrm>
          <a:prstGeom prst="rect">
            <a:avLst/>
          </a:prstGeom>
          <a:noFill/>
        </p:spPr>
      </p:pic>
      <p:pic>
        <p:nvPicPr>
          <p:cNvPr id="8196" name="Picture 4" descr="http://bezopasnost-detej.ru/images/2013-2/208-5-pravila-dorozhnogo-dvizheniya-detyam-kartink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357562"/>
            <a:ext cx="4286280" cy="331482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214422"/>
            <a:ext cx="7000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Где кататься велосипеде?</a:t>
            </a:r>
            <a:endParaRPr lang="ru-RU" sz="4400" dirty="0"/>
          </a:p>
        </p:txBody>
      </p:sp>
      <p:pic>
        <p:nvPicPr>
          <p:cNvPr id="33796" name="Picture 4" descr="http://www.centrmag.ru/catalog/v01_10_1200_1706200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2143116"/>
            <a:ext cx="7000924" cy="450554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Мы па</a:t>
            </a:r>
            <a:r>
              <a:rPr lang="en-US" dirty="0" smtClean="0"/>
              <a:t>cc</a:t>
            </a:r>
            <a:r>
              <a:rPr lang="ru-RU" dirty="0" err="1" smtClean="0"/>
              <a:t>ажиры</a:t>
            </a:r>
            <a:endParaRPr lang="ru-RU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Ждите транспорт на посадочной площадке или на тротуаре у указателя остановки.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Входя и выходя из транспорта не спеши и не толкайся.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tern.yarono.ru/wp-content/uploads/2014/10/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11583" y="571480"/>
            <a:ext cx="4232417" cy="3000396"/>
          </a:xfrm>
          <a:prstGeom prst="rect">
            <a:avLst/>
          </a:prstGeom>
          <a:noFill/>
        </p:spPr>
      </p:pic>
      <p:pic>
        <p:nvPicPr>
          <p:cNvPr id="2" name="Picture 2" descr="http://dstopolek.3dn.ru/_si/0/s510568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786190"/>
            <a:ext cx="4214842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285860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+mj-lt"/>
              </a:rPr>
              <a:t>Мы пассажиры</a:t>
            </a:r>
            <a:endParaRPr lang="ru-RU" sz="3600" b="1" dirty="0">
              <a:latin typeface="+mj-lt"/>
            </a:endParaRPr>
          </a:p>
        </p:txBody>
      </p:sp>
      <p:pic>
        <p:nvPicPr>
          <p:cNvPr id="9218" name="Picture 2" descr="http://gkuznetsova69.rusedu.net/gallery/2874/961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928802"/>
            <a:ext cx="9144000" cy="492919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Мы па</a:t>
            </a:r>
            <a:r>
              <a:rPr lang="en-US" dirty="0" smtClean="0"/>
              <a:t>cc</a:t>
            </a:r>
            <a:r>
              <a:rPr lang="ru-RU" dirty="0" err="1" smtClean="0"/>
              <a:t>ажиры</a:t>
            </a:r>
            <a:endParaRPr lang="ru-RU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770313" cy="4067196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автобус, трамвай или троллейбус входите через задние двери.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Выходить следует через передние двери, заранее приготовься к выходу.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Соблюдай правила поведения в общественном транспорте.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mdoy.ru/upload/dou/202/%D0%91%D0%B5%D0%B7%D0%BE%D0%BF%D0%B4%D0%B2%D0%B8%D0%B6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76800" y="642918"/>
            <a:ext cx="4267200" cy="2962280"/>
          </a:xfrm>
          <a:prstGeom prst="rect">
            <a:avLst/>
          </a:prstGeom>
          <a:noFill/>
        </p:spPr>
      </p:pic>
      <p:pic>
        <p:nvPicPr>
          <p:cNvPr id="5124" name="Picture 4" descr="http://www.playing-field.ru/img/2015/052019/591268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714752"/>
            <a:ext cx="4143372" cy="293269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Движение по улицам группами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5748338" cy="3724275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вы идёте по улице группой с учителем, постройтесь в колонну парами и двигайтесь по правой стороне тротуара.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улицу нужно по пешеходным переходам. Идти шагом. Без разрешения учителя выходить из строя нельзя.</a:t>
            </a:r>
          </a:p>
          <a:p>
            <a:pPr eaLnBrk="1" hangingPunct="1">
              <a:buFont typeface="Wingdings" pitchFamily="2" charset="2"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www.suvenir112.ru/wa-data/public/shop/products/92/01/192/images/220/220.750x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72264" y="1785926"/>
            <a:ext cx="2286016" cy="2823902"/>
          </a:xfrm>
          <a:prstGeom prst="rect">
            <a:avLst/>
          </a:prstGeom>
          <a:noFill/>
        </p:spPr>
      </p:pic>
      <p:pic>
        <p:nvPicPr>
          <p:cNvPr id="7170" name="Picture 2" descr="http://stolingim.narod.ru/images/PDD/perehod/pesheh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388" y="3786190"/>
            <a:ext cx="2428924" cy="223198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suryagroup.ru/ppt/imgs/5615e091a0aa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uch.znate.ru/tw_files2/urls_7/18/d-17569/img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285720" y="357166"/>
            <a:ext cx="4572032" cy="3000396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Правила дорожного движения.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428868"/>
            <a:ext cx="4013200" cy="2428892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того что бы на улицах было безопасно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надо соблюдать правила дорожного движения. Такие правила должны знать водители и пешеходы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http://www.izop.ru/imgs/get.php?qkdao=dvifadn/img49762-17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143248"/>
            <a:ext cx="3357586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857496"/>
            <a:ext cx="6572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Светофоры</a:t>
            </a:r>
          </a:p>
        </p:txBody>
      </p:sp>
      <p:sp>
        <p:nvSpPr>
          <p:cNvPr id="13315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1184275" y="2989263"/>
            <a:ext cx="3565525" cy="3065462"/>
          </a:xfrm>
          <a:noFill/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каждом городе есть светофоры.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Внимательно следи за сигналами светофора, переходя перекрёстки.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tse1.mm.bing.net/th?id=OIP.Md79d02d08c7f12534cbaa955310f7844o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4" y="1928802"/>
            <a:ext cx="3929090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Светофоры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643182"/>
            <a:ext cx="3770313" cy="3571900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Красный цвет обозначает стоп - все должны остановиться.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Жёлтый означает внимание.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когда загорится зеленый, тогда можно начинать движение.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sundekor.ru/wp-content/uploads/media/%D0%9F%D0%B0%D0%BC%D1%8F%D1%82%D0%BA%D0%B0-%D0%B4%D0%BB%D1%8F-%D0%BF%D0%B5%D1%88%D0%B5%D1%85%D0%BE%D0%B4%D0%BE%D0%B2/image9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1785926"/>
            <a:ext cx="4331079" cy="464347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Перекрёстки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948114" cy="3724275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Пешеходы на перекрёстках  должны быть особенно внимательными. 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Перекрёстки бывают: регулируемыми                 и нерегулируемыми.</a:t>
            </a:r>
          </a:p>
          <a:p>
            <a:pPr eaLnBrk="1" hangingPunct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http://uslide.ru/images/12/18150/960/img1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7686" y="3571876"/>
            <a:ext cx="4121151" cy="3090863"/>
          </a:xfrm>
          <a:prstGeom prst="rect">
            <a:avLst/>
          </a:prstGeom>
          <a:noFill/>
        </p:spPr>
      </p:pic>
      <p:pic>
        <p:nvPicPr>
          <p:cNvPr id="10246" name="Picture 6" descr="http://fs00.infourok.ru/images/doc/103/122169/img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500042"/>
            <a:ext cx="4143404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Пешеходные переходы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3071810"/>
            <a:ext cx="5143535" cy="2967040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Пешеходные переходы через дорогу обозначены  разметкой на проезжей части и дорожными знаками.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 улицу необходимо только по пешеходным переходам!</a:t>
            </a:r>
          </a:p>
        </p:txBody>
      </p:sp>
      <p:pic>
        <p:nvPicPr>
          <p:cNvPr id="9218" name="Picture 2" descr="http://fs00.infourok.ru/images/doc/238/168016/2/img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08600" y="1928802"/>
            <a:ext cx="3835400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На улице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8662" y="2362200"/>
            <a:ext cx="4214842" cy="4781576"/>
          </a:xfrm>
        </p:spPr>
        <p:txBody>
          <a:bodyPr/>
          <a:lstStyle/>
          <a:p>
            <a:pPr eaLnBrk="1" hangingPunct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Идите только по тротуару или обочине. По проезжей части едет транспорт.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Идите шагом по правой стороне тротуара.</a:t>
            </a: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обочине  нужно идти по левой стороне навстречу транспорту.</a:t>
            </a:r>
          </a:p>
        </p:txBody>
      </p:sp>
      <p:pic>
        <p:nvPicPr>
          <p:cNvPr id="12290" name="Picture 2" descr="http://ds49himki.edumsko.ru/images/users-files/ds49himki/foto_meropriyatii/2015/pdd_stendi/volkov_s_yu_-_pro_pravila_dorozhnogo_dvizheniya_-_2006_-_chast_1_0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0694" y="357166"/>
            <a:ext cx="3261979" cy="3000396"/>
          </a:xfrm>
          <a:prstGeom prst="rect">
            <a:avLst/>
          </a:prstGeom>
          <a:noFill/>
        </p:spPr>
      </p:pic>
      <p:pic>
        <p:nvPicPr>
          <p:cNvPr id="12292" name="Picture 4" descr="http://fs00.infourok.ru/images/doc/172/197456/img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3643314"/>
            <a:ext cx="3621086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На улице</a:t>
            </a:r>
          </a:p>
        </p:txBody>
      </p:sp>
      <p:pic>
        <p:nvPicPr>
          <p:cNvPr id="11266" name="Picture 2" descr="http://det-sad78-prk.umi.ru/images/cms/data/kartinki/1384904766-1-3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2285992"/>
            <a:ext cx="7786742" cy="421484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285860"/>
            <a:ext cx="71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+mj-lt"/>
              </a:rPr>
              <a:t>Островок безопасности</a:t>
            </a:r>
            <a:endParaRPr lang="ru-RU" sz="40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428595" y="2571744"/>
            <a:ext cx="310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2" descr="http://900igr.net/datas/obg/Dorozhnye-znaki-i-ikh-znachenija/0005-005-Ostrovki-bezopasnost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285992"/>
            <a:ext cx="8050242" cy="45720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</TotalTime>
  <Words>287</Words>
  <Application>Microsoft Office PowerPoint</Application>
  <PresentationFormat>Экран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Капсулы</vt:lpstr>
      <vt:lpstr>Презентация PowerPoint</vt:lpstr>
      <vt:lpstr>Правила дорожного движения.</vt:lpstr>
      <vt:lpstr>Светофоры</vt:lpstr>
      <vt:lpstr>Светофоры</vt:lpstr>
      <vt:lpstr>Перекрёстки</vt:lpstr>
      <vt:lpstr>Пешеходные переходы</vt:lpstr>
      <vt:lpstr>На улице</vt:lpstr>
      <vt:lpstr>На улице</vt:lpstr>
      <vt:lpstr>Презентация PowerPoint</vt:lpstr>
      <vt:lpstr>Презентация PowerPoint</vt:lpstr>
      <vt:lpstr>Где можно и где нельзя играть?</vt:lpstr>
      <vt:lpstr>Презентация PowerPoint</vt:lpstr>
      <vt:lpstr>Презентация PowerPoint</vt:lpstr>
      <vt:lpstr>Мы паccажиры</vt:lpstr>
      <vt:lpstr>Презентация PowerPoint</vt:lpstr>
      <vt:lpstr>Мы паccажиры</vt:lpstr>
      <vt:lpstr>Движение по улицам группами</vt:lpstr>
      <vt:lpstr>Презентация PowerPoint</vt:lpstr>
      <vt:lpstr>Презентация PowerPoint</vt:lpstr>
      <vt:lpstr>Презентация PowerPoint</vt:lpstr>
    </vt:vector>
  </TitlesOfParts>
  <Company>Школа №20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Student</dc:creator>
  <cp:lastModifiedBy>Лилия</cp:lastModifiedBy>
  <cp:revision>90</cp:revision>
  <dcterms:created xsi:type="dcterms:W3CDTF">2004-09-08T06:40:13Z</dcterms:created>
  <dcterms:modified xsi:type="dcterms:W3CDTF">2019-04-02T08:07:26Z</dcterms:modified>
</cp:coreProperties>
</file>